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63" r:id="rId5"/>
    <p:sldId id="264" r:id="rId6"/>
    <p:sldId id="265" r:id="rId7"/>
    <p:sldId id="266" r:id="rId8"/>
    <p:sldId id="272" r:id="rId9"/>
    <p:sldId id="27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40" autoAdjust="0"/>
  </p:normalViewPr>
  <p:slideViewPr>
    <p:cSldViewPr snapToGrid="0">
      <p:cViewPr>
        <p:scale>
          <a:sx n="14" d="100"/>
          <a:sy n="14" d="100"/>
        </p:scale>
        <p:origin x="2826" y="2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37CF-DEC0-408E-95D7-4294B899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59255-B7BC-4498-AAD4-0B16414BE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1F044-271D-4F35-830C-0C5E3C3B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0519-0916-4422-8FE9-2B621F90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6AA08-B9F7-4074-9333-A854EAA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7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5284-150A-4384-ACCA-A19D3D6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BB346-1729-4FBA-BB1A-4720D5B8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BFEE7-7E53-4068-9A8D-3CC6553D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CF74-22C5-49A8-B379-999E61A6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56EA-4AF4-4B0A-BE27-692F301F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67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E191D-9827-4E3F-AED2-8C302D4CA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1C418-3FC0-4B6B-8164-9B89EC2C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88CE-B95F-47ED-AEA6-CE337FF9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E17FB-3196-4359-8817-C4C3A216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0E8E-22BC-44F3-A9E6-1FF21105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6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4CA-C848-4582-8282-96287956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AADD-6F7A-4337-99A1-CCF2079E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1B3A-5A98-4DFF-A9ED-9A7CAF94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70468-DCD8-4613-95F4-C567F545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2BA6D-18BF-46EA-B9F8-686E2A81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66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6DA3-3956-4C6E-9318-E1B06B58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1533-9D49-404D-A3E9-31E032AE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98B33-3E0B-40BD-9514-1F2490EA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50F4D-850F-412D-A92F-937F02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79BF7-258D-41FC-9006-9A23499A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2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D683-41F9-4BFF-9A71-CCD1BF60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DA53E-7FDE-42A6-9905-537B8D23F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DAA9-372F-4907-8F49-634ECCF17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F4F5-E2E6-4138-ABC6-DF0D0A7C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13BEC-E469-4274-8B6B-53DE6D63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2843B-F43C-4B83-A431-064DEB05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3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5D07-BCC4-42CC-B855-8F612C3F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4D2D6-BBA4-4009-A0D2-9C2E3B4C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30F5-9FE3-44F7-A88D-643213E7B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F0100-5926-4D8F-A154-C7CB110CF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A47C3-D6A8-4A38-8CFB-A3E437BF4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FAC6D4-F4F4-4190-B144-A815AC8A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E4AB8-DD2A-4BFC-926D-F8B4DB11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A7A77-FC8C-47ED-AC64-8EF6C80B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96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75C0-4A55-477C-B290-C02637E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5AEFB-4192-42F5-AE24-0409B649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7787A-1742-4234-95B3-4B1E7046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3926E-4672-4E02-8DF2-99F86B69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1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CA607-339B-4A88-A7B6-89A07EFA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610AB-F41C-442D-9C2C-5247D437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F7F8-ABF4-492A-9E7F-3420D458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2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2A1A-C44B-4D98-BC0C-6623AB78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F532-C263-40B6-98DF-92447470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1382-B263-4599-A953-E1A2A1317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DBC52-5FA6-4F39-B972-DCE484B6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610BE-34F7-472B-A24D-CE017263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AA281-28F2-44BF-A1C4-AA62909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8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5142-79F3-44AE-BBF0-DBAB32E2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1D240-A6D6-4971-98FD-2F4B899EC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980BF-5B00-4B38-B927-BAEFEBF28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57C67-2324-4916-941B-00BDE15D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DDD43-A207-4EA9-A8D9-5C9D0ABF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4B9C8-67C1-4A1E-955F-2C419C31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29306-3BBA-4CFA-AB89-B998609E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8E08-F1B0-4341-9B5B-AE59DC877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518B2-4BCC-4D17-9D1C-ED0D2FB39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407D7-E8EB-41E3-AFE0-36A8AB26E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354A3-0B80-429D-AC2F-37C59167D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1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112E2E-CAAF-44AB-B89A-F3140B4B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603200"/>
          </a:xfrm>
          <a:prstGeom prst="rect">
            <a:avLst/>
          </a:prstGeom>
        </p:spPr>
      </p:pic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5304BB-E646-48D5-856D-469CB9440881}"/>
              </a:ext>
            </a:extLst>
          </p:cNvPr>
          <p:cNvSpPr/>
          <p:nvPr/>
        </p:nvSpPr>
        <p:spPr>
          <a:xfrm>
            <a:off x="3318933" y="4846707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Logo_1">
            <a:extLst>
              <a:ext uri="{FF2B5EF4-FFF2-40B4-BE49-F238E27FC236}">
                <a16:creationId xmlns:a16="http://schemas.microsoft.com/office/drawing/2014/main" id="{731C51AD-01F5-493C-9FF9-1692772A8B71}"/>
              </a:ext>
            </a:extLst>
          </p:cNvPr>
          <p:cNvSpPr/>
          <p:nvPr/>
        </p:nvSpPr>
        <p:spPr>
          <a:xfrm>
            <a:off x="4638675" y="1657350"/>
            <a:ext cx="2914650" cy="2880360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751B6-1191-4C63-96BF-AA44555CE85E}"/>
              </a:ext>
            </a:extLst>
          </p:cNvPr>
          <p:cNvSpPr txBox="1"/>
          <p:nvPr/>
        </p:nvSpPr>
        <p:spPr>
          <a:xfrm>
            <a:off x="3469005" y="4846707"/>
            <a:ext cx="55541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52431C-28B3-4227-A4CE-9FC4CD7B86A8}"/>
              </a:ext>
            </a:extLst>
          </p:cNvPr>
          <p:cNvSpPr/>
          <p:nvPr/>
        </p:nvSpPr>
        <p:spPr>
          <a:xfrm>
            <a:off x="520262" y="7941282"/>
            <a:ext cx="11151476" cy="466247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BA880C-4D28-4331-9D2E-0B238EC62251}"/>
              </a:ext>
            </a:extLst>
          </p:cNvPr>
          <p:cNvSpPr/>
          <p:nvPr/>
        </p:nvSpPr>
        <p:spPr>
          <a:xfrm>
            <a:off x="538853" y="8701239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DC118-45EB-40AF-AFAA-BC4D45BC1161}"/>
              </a:ext>
            </a:extLst>
          </p:cNvPr>
          <p:cNvSpPr/>
          <p:nvPr/>
        </p:nvSpPr>
        <p:spPr>
          <a:xfrm>
            <a:off x="3353196" y="10120528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166C557-BCBA-4123-ACC1-D0E29A93EDC5}"/>
              </a:ext>
            </a:extLst>
          </p:cNvPr>
          <p:cNvSpPr/>
          <p:nvPr/>
        </p:nvSpPr>
        <p:spPr>
          <a:xfrm>
            <a:off x="6167539" y="8716396"/>
            <a:ext cx="2175642" cy="1404132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FF53ED-E12B-4BD2-98A0-10330CA6FA0C}"/>
              </a:ext>
            </a:extLst>
          </p:cNvPr>
          <p:cNvSpPr/>
          <p:nvPr/>
        </p:nvSpPr>
        <p:spPr>
          <a:xfrm>
            <a:off x="9119335" y="10120528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603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A7B6A-F5E3-4111-BA0D-0C279C25EACB}"/>
              </a:ext>
            </a:extLst>
          </p:cNvPr>
          <p:cNvGrpSpPr/>
          <p:nvPr/>
        </p:nvGrpSpPr>
        <p:grpSpPr>
          <a:xfrm>
            <a:off x="0" y="-328491"/>
            <a:ext cx="12192000" cy="8361142"/>
            <a:chOff x="0" y="-328491"/>
            <a:chExt cx="12192000" cy="8361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F6CFDA-10CF-419F-AEDB-91D11CF8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032651"/>
            </a:xfrm>
            <a:prstGeom prst="rect">
              <a:avLst/>
            </a:prstGeom>
          </p:spPr>
        </p:pic>
        <p:pic>
          <p:nvPicPr>
            <p:cNvPr id="9222" name="Picture 6" descr="Indian Flag Waving PNG Transparent Images Free Download | Vector Files |  Pngtree">
              <a:extLst>
                <a:ext uri="{FF2B5EF4-FFF2-40B4-BE49-F238E27FC236}">
                  <a16:creationId xmlns:a16="http://schemas.microsoft.com/office/drawing/2014/main" id="{9D71D3D7-49E0-4602-B2B9-56CC5051E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122" y="-328491"/>
              <a:ext cx="5734373" cy="23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9525B2-89B0-47E3-AFC2-BE3845587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76" b="16808" l="43515" r="65333">
                          <a14:foregroundMark x1="59527" y1="13383" x2="58242" y2="16808"/>
                          <a14:foregroundMark x1="58242" y1="16808" x2="45576" y2="16566"/>
                          <a14:foregroundMark x1="52182" y1="8404" x2="56606" y2="10263"/>
                          <a14:foregroundMark x1="59576" y1="12727" x2="61939" y2="14990"/>
                          <a14:foregroundMark x1="49091" y1="11273" x2="50061" y2="10384"/>
                          <a14:backgroundMark x1="46000" y1="16081" x2="49019" y2="11049"/>
                          <a14:backgroundMark x1="62342" y1="14827" x2="62909" y2="15354"/>
                          <a14:backgroundMark x1="57090" y1="9937" x2="59932" y2="12583"/>
                          <a14:backgroundMark x1="50121" y1="9737" x2="51273" y2="9293"/>
                          <a14:backgroundMark x1="46545" y1="14343" x2="46606" y2="14828"/>
                          <a14:backgroundMark x1="48727" y1="10505" x2="46606" y2="14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46" t="-1" r="31922" b="84063"/>
            <a:stretch/>
          </p:blipFill>
          <p:spPr>
            <a:xfrm>
              <a:off x="4979963" y="0"/>
              <a:ext cx="3319975" cy="1280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98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112E2E-CAAF-44AB-B89A-F3140B4B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8656"/>
            <a:ext cx="12192000" cy="25603200"/>
          </a:xfrm>
          <a:prstGeom prst="rect">
            <a:avLst/>
          </a:prstGeom>
        </p:spPr>
      </p:pic>
      <p:sp useBgFill="1">
        <p:nvSpPr>
          <p:cNvPr id="12" name="Logo_1.1">
            <a:extLst>
              <a:ext uri="{FF2B5EF4-FFF2-40B4-BE49-F238E27FC236}">
                <a16:creationId xmlns:a16="http://schemas.microsoft.com/office/drawing/2014/main" id="{731C51AD-01F5-493C-9FF9-1692772A8B71}"/>
              </a:ext>
            </a:extLst>
          </p:cNvPr>
          <p:cNvSpPr/>
          <p:nvPr/>
        </p:nvSpPr>
        <p:spPr>
          <a:xfrm>
            <a:off x="4810062" y="-9926307"/>
            <a:ext cx="2914650" cy="2880360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9C064776-7A16-4AE0-B4E3-B8CE8E5F94E4}"/>
              </a:ext>
            </a:extLst>
          </p:cNvPr>
          <p:cNvSpPr/>
          <p:nvPr/>
        </p:nvSpPr>
        <p:spPr>
          <a:xfrm>
            <a:off x="620110" y="206992"/>
            <a:ext cx="11151476" cy="1072055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722E8629-76FE-40F3-A40E-8C84CA6AE933}"/>
              </a:ext>
            </a:extLst>
          </p:cNvPr>
          <p:cNvSpPr/>
          <p:nvPr/>
        </p:nvSpPr>
        <p:spPr>
          <a:xfrm>
            <a:off x="638701" y="1589690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E92BA-0929-46EF-A4CE-32AFA5C993A0}"/>
              </a:ext>
            </a:extLst>
          </p:cNvPr>
          <p:cNvSpPr/>
          <p:nvPr/>
        </p:nvSpPr>
        <p:spPr>
          <a:xfrm>
            <a:off x="3453044" y="3008979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CFD452B5-F882-413A-861E-4BD5FDA0C235}"/>
              </a:ext>
            </a:extLst>
          </p:cNvPr>
          <p:cNvSpPr/>
          <p:nvPr/>
        </p:nvSpPr>
        <p:spPr>
          <a:xfrm>
            <a:off x="6267387" y="1604847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06FCDE7E-21C7-4F65-9186-1A6E12AD62C0}"/>
              </a:ext>
            </a:extLst>
          </p:cNvPr>
          <p:cNvSpPr/>
          <p:nvPr/>
        </p:nvSpPr>
        <p:spPr>
          <a:xfrm>
            <a:off x="9219183" y="3008979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2E045D-7D56-4849-B6A8-BE7DBA5CB07E}"/>
              </a:ext>
            </a:extLst>
          </p:cNvPr>
          <p:cNvSpPr/>
          <p:nvPr/>
        </p:nvSpPr>
        <p:spPr>
          <a:xfrm>
            <a:off x="3490320" y="-5286542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946E9-11B6-4705-80B8-F7F9DC61976D}"/>
              </a:ext>
            </a:extLst>
          </p:cNvPr>
          <p:cNvSpPr txBox="1"/>
          <p:nvPr/>
        </p:nvSpPr>
        <p:spPr>
          <a:xfrm>
            <a:off x="3590168" y="-5301499"/>
            <a:ext cx="55541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3793AB-DBFC-4BD2-B773-47DDB77107E2}"/>
              </a:ext>
            </a:extLst>
          </p:cNvPr>
          <p:cNvSpPr/>
          <p:nvPr/>
        </p:nvSpPr>
        <p:spPr>
          <a:xfrm>
            <a:off x="-3093952" y="3761829"/>
            <a:ext cx="522074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B49F14-E1F3-4664-953D-A66D721E3746}"/>
              </a:ext>
            </a:extLst>
          </p:cNvPr>
          <p:cNvSpPr/>
          <p:nvPr/>
        </p:nvSpPr>
        <p:spPr>
          <a:xfrm>
            <a:off x="-1172405" y="5265632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572F09-7167-4FFA-B371-40395B9E91D8}"/>
              </a:ext>
            </a:extLst>
          </p:cNvPr>
          <p:cNvSpPr/>
          <p:nvPr/>
        </p:nvSpPr>
        <p:spPr>
          <a:xfrm>
            <a:off x="-1172405" y="3813079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8737B8-2328-4954-BE8A-B8A5E7FB3329}"/>
              </a:ext>
            </a:extLst>
          </p:cNvPr>
          <p:cNvSpPr/>
          <p:nvPr/>
        </p:nvSpPr>
        <p:spPr>
          <a:xfrm>
            <a:off x="15813645" y="3813079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56CFB5-2E29-4F7B-A704-47D793096CF4}"/>
              </a:ext>
            </a:extLst>
          </p:cNvPr>
          <p:cNvSpPr/>
          <p:nvPr/>
        </p:nvSpPr>
        <p:spPr>
          <a:xfrm>
            <a:off x="15813644" y="5265632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185922-8A01-43EC-A994-4BE31FB83E96}"/>
              </a:ext>
            </a:extLst>
          </p:cNvPr>
          <p:cNvSpPr/>
          <p:nvPr/>
        </p:nvSpPr>
        <p:spPr>
          <a:xfrm>
            <a:off x="370189" y="-2257724"/>
            <a:ext cx="11151476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!!shape3">
            <a:extLst>
              <a:ext uri="{FF2B5EF4-FFF2-40B4-BE49-F238E27FC236}">
                <a16:creationId xmlns:a16="http://schemas.microsoft.com/office/drawing/2014/main" id="{B7E7E71D-8DFA-4908-BE68-CC1F653E5A68}"/>
              </a:ext>
            </a:extLst>
          </p:cNvPr>
          <p:cNvSpPr/>
          <p:nvPr/>
        </p:nvSpPr>
        <p:spPr>
          <a:xfrm>
            <a:off x="12944577" y="3761830"/>
            <a:ext cx="1045241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0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C90B7-DC67-4BFB-A2C9-0F5DDA45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" y="-10329334"/>
            <a:ext cx="12192000" cy="25603200"/>
          </a:xfrm>
          <a:prstGeom prst="rect">
            <a:avLst/>
          </a:prstGeom>
        </p:spPr>
      </p:pic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FD5E3-DE8B-44D8-9C5F-2ABC43235F62}"/>
              </a:ext>
            </a:extLst>
          </p:cNvPr>
          <p:cNvSpPr/>
          <p:nvPr/>
        </p:nvSpPr>
        <p:spPr>
          <a:xfrm>
            <a:off x="653976" y="-7382933"/>
            <a:ext cx="11151476" cy="466247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6612AFEB-BC2F-46A8-8FB4-97AD2436FC40}"/>
              </a:ext>
            </a:extLst>
          </p:cNvPr>
          <p:cNvSpPr/>
          <p:nvPr/>
        </p:nvSpPr>
        <p:spPr>
          <a:xfrm>
            <a:off x="672567" y="-6606043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D2179D3E-116A-4B26-B6C8-B2B78EDA8574}"/>
              </a:ext>
            </a:extLst>
          </p:cNvPr>
          <p:cNvSpPr/>
          <p:nvPr/>
        </p:nvSpPr>
        <p:spPr>
          <a:xfrm>
            <a:off x="3486910" y="-5186754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E6D266-BA87-4D90-933B-448660429732}"/>
              </a:ext>
            </a:extLst>
          </p:cNvPr>
          <p:cNvSpPr/>
          <p:nvPr/>
        </p:nvSpPr>
        <p:spPr>
          <a:xfrm>
            <a:off x="6301253" y="-6590886"/>
            <a:ext cx="2175642" cy="1404132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356A81-818D-4538-88E0-7A16E1192F6A}"/>
              </a:ext>
            </a:extLst>
          </p:cNvPr>
          <p:cNvSpPr/>
          <p:nvPr/>
        </p:nvSpPr>
        <p:spPr>
          <a:xfrm>
            <a:off x="9253049" y="-5186754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7E1C70-A2D2-4319-8C88-956177908BDA}"/>
              </a:ext>
            </a:extLst>
          </p:cNvPr>
          <p:cNvSpPr/>
          <p:nvPr/>
        </p:nvSpPr>
        <p:spPr>
          <a:xfrm>
            <a:off x="3137601" y="425185"/>
            <a:ext cx="5616653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Logo_1.2">
            <a:extLst>
              <a:ext uri="{FF2B5EF4-FFF2-40B4-BE49-F238E27FC236}">
                <a16:creationId xmlns:a16="http://schemas.microsoft.com/office/drawing/2014/main" id="{752C9E6A-C1CD-428C-99ED-D8A885A0294E}"/>
              </a:ext>
            </a:extLst>
          </p:cNvPr>
          <p:cNvSpPr/>
          <p:nvPr/>
        </p:nvSpPr>
        <p:spPr>
          <a:xfrm>
            <a:off x="10673698" y="77227"/>
            <a:ext cx="1509985" cy="1403802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77B43-CAE7-4976-B4E4-7BC6580CFF22}"/>
              </a:ext>
            </a:extLst>
          </p:cNvPr>
          <p:cNvSpPr txBox="1"/>
          <p:nvPr/>
        </p:nvSpPr>
        <p:spPr>
          <a:xfrm>
            <a:off x="3287673" y="425185"/>
            <a:ext cx="56166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15" name="!!shape2">
            <a:extLst>
              <a:ext uri="{FF2B5EF4-FFF2-40B4-BE49-F238E27FC236}">
                <a16:creationId xmlns:a16="http://schemas.microsoft.com/office/drawing/2014/main" id="{95EC0510-9B1E-4A57-BB0D-D22BDF2BFB1F}"/>
              </a:ext>
            </a:extLst>
          </p:cNvPr>
          <p:cNvSpPr/>
          <p:nvPr/>
        </p:nvSpPr>
        <p:spPr>
          <a:xfrm>
            <a:off x="520261" y="1668453"/>
            <a:ext cx="11151476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F3A138-02BA-41AF-860A-30E01A8E3372}"/>
              </a:ext>
            </a:extLst>
          </p:cNvPr>
          <p:cNvSpPr/>
          <p:nvPr/>
        </p:nvSpPr>
        <p:spPr>
          <a:xfrm>
            <a:off x="520261" y="3761830"/>
            <a:ext cx="1803839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49299D-AD8E-4688-BB09-60E937E0476B}"/>
              </a:ext>
            </a:extLst>
          </p:cNvPr>
          <p:cNvSpPr/>
          <p:nvPr/>
        </p:nvSpPr>
        <p:spPr>
          <a:xfrm>
            <a:off x="2441809" y="5265633"/>
            <a:ext cx="2705100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A359D1-BF4D-4015-BC60-9946E3780620}"/>
              </a:ext>
            </a:extLst>
          </p:cNvPr>
          <p:cNvSpPr/>
          <p:nvPr/>
        </p:nvSpPr>
        <p:spPr>
          <a:xfrm>
            <a:off x="2441809" y="3813080"/>
            <a:ext cx="2705100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0" name="!!shape3">
            <a:extLst>
              <a:ext uri="{FF2B5EF4-FFF2-40B4-BE49-F238E27FC236}">
                <a16:creationId xmlns:a16="http://schemas.microsoft.com/office/drawing/2014/main" id="{7FAF3446-7C46-4D90-B667-0EE72C79A579}"/>
              </a:ext>
            </a:extLst>
          </p:cNvPr>
          <p:cNvSpPr/>
          <p:nvPr/>
        </p:nvSpPr>
        <p:spPr>
          <a:xfrm>
            <a:off x="5327794" y="3761830"/>
            <a:ext cx="3149101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FAE1F4-EB46-47EA-98D8-7CB44F917D94}"/>
              </a:ext>
            </a:extLst>
          </p:cNvPr>
          <p:cNvSpPr/>
          <p:nvPr/>
        </p:nvSpPr>
        <p:spPr>
          <a:xfrm>
            <a:off x="8657779" y="3813079"/>
            <a:ext cx="3013957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AFECC7-6220-402E-9211-B8D0D6996FEF}"/>
              </a:ext>
            </a:extLst>
          </p:cNvPr>
          <p:cNvSpPr/>
          <p:nvPr/>
        </p:nvSpPr>
        <p:spPr>
          <a:xfrm>
            <a:off x="8657778" y="5265632"/>
            <a:ext cx="3013957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5" name="!!shape1">
            <a:extLst>
              <a:ext uri="{FF2B5EF4-FFF2-40B4-BE49-F238E27FC236}">
                <a16:creationId xmlns:a16="http://schemas.microsoft.com/office/drawing/2014/main" id="{F70DB115-956F-4825-B0BA-54D69B98670D}"/>
              </a:ext>
            </a:extLst>
          </p:cNvPr>
          <p:cNvSpPr/>
          <p:nvPr/>
        </p:nvSpPr>
        <p:spPr>
          <a:xfrm>
            <a:off x="5777530" y="-3239225"/>
            <a:ext cx="489857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7" name="!!shape">
            <a:extLst>
              <a:ext uri="{FF2B5EF4-FFF2-40B4-BE49-F238E27FC236}">
                <a16:creationId xmlns:a16="http://schemas.microsoft.com/office/drawing/2014/main" id="{06C20933-7A84-4625-A72F-F1BB7D5736F6}"/>
              </a:ext>
            </a:extLst>
          </p:cNvPr>
          <p:cNvSpPr/>
          <p:nvPr/>
        </p:nvSpPr>
        <p:spPr>
          <a:xfrm>
            <a:off x="13506637" y="4638739"/>
            <a:ext cx="1944592" cy="200949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8" name="!!shape">
            <a:extLst>
              <a:ext uri="{FF2B5EF4-FFF2-40B4-BE49-F238E27FC236}">
                <a16:creationId xmlns:a16="http://schemas.microsoft.com/office/drawing/2014/main" id="{54094641-AABB-428D-BCD5-912944365DE8}"/>
              </a:ext>
            </a:extLst>
          </p:cNvPr>
          <p:cNvSpPr/>
          <p:nvPr/>
        </p:nvSpPr>
        <p:spPr>
          <a:xfrm>
            <a:off x="15296138" y="499782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9" name="!!shape">
            <a:extLst>
              <a:ext uri="{FF2B5EF4-FFF2-40B4-BE49-F238E27FC236}">
                <a16:creationId xmlns:a16="http://schemas.microsoft.com/office/drawing/2014/main" id="{31E47A8A-ACAB-4BB4-80B1-12A5EE70AA5F}"/>
              </a:ext>
            </a:extLst>
          </p:cNvPr>
          <p:cNvSpPr/>
          <p:nvPr/>
        </p:nvSpPr>
        <p:spPr>
          <a:xfrm>
            <a:off x="15207877" y="171050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0" name="!!shape">
            <a:extLst>
              <a:ext uri="{FF2B5EF4-FFF2-40B4-BE49-F238E27FC236}">
                <a16:creationId xmlns:a16="http://schemas.microsoft.com/office/drawing/2014/main" id="{89604BD3-C7BB-4780-BE2F-4144D24D4CA2}"/>
              </a:ext>
            </a:extLst>
          </p:cNvPr>
          <p:cNvSpPr/>
          <p:nvPr/>
        </p:nvSpPr>
        <p:spPr>
          <a:xfrm>
            <a:off x="-3877411" y="1253557"/>
            <a:ext cx="1566917" cy="1668547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41" name="!!shape">
            <a:extLst>
              <a:ext uri="{FF2B5EF4-FFF2-40B4-BE49-F238E27FC236}">
                <a16:creationId xmlns:a16="http://schemas.microsoft.com/office/drawing/2014/main" id="{D0AE5630-89F4-4FE4-8A18-EFC591C65F3D}"/>
              </a:ext>
            </a:extLst>
          </p:cNvPr>
          <p:cNvSpPr/>
          <p:nvPr/>
        </p:nvSpPr>
        <p:spPr>
          <a:xfrm>
            <a:off x="-1615702" y="956030"/>
            <a:ext cx="1509985" cy="150894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42" name="!!shape">
            <a:extLst>
              <a:ext uri="{FF2B5EF4-FFF2-40B4-BE49-F238E27FC236}">
                <a16:creationId xmlns:a16="http://schemas.microsoft.com/office/drawing/2014/main" id="{F86CF772-08CB-41E3-AC4D-E7974AB4B5F5}"/>
              </a:ext>
            </a:extLst>
          </p:cNvPr>
          <p:cNvSpPr/>
          <p:nvPr/>
        </p:nvSpPr>
        <p:spPr>
          <a:xfrm>
            <a:off x="-4555946" y="4962074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3" name="!!shape">
            <a:extLst>
              <a:ext uri="{FF2B5EF4-FFF2-40B4-BE49-F238E27FC236}">
                <a16:creationId xmlns:a16="http://schemas.microsoft.com/office/drawing/2014/main" id="{ECEF5181-935D-4DD9-9C05-1B1D6A9AD8E3}"/>
              </a:ext>
            </a:extLst>
          </p:cNvPr>
          <p:cNvSpPr/>
          <p:nvPr/>
        </p:nvSpPr>
        <p:spPr>
          <a:xfrm>
            <a:off x="-2290186" y="499782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3EF81-6C18-4ADC-8372-403486E3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95048"/>
            <a:ext cx="12192000" cy="25603200"/>
          </a:xfrm>
          <a:prstGeom prst="rect">
            <a:avLst/>
          </a:prstGeom>
        </p:spPr>
      </p:pic>
      <p:sp useBgFill="1">
        <p:nvSpPr>
          <p:cNvPr id="4" name="Logo_1.3">
            <a:extLst>
              <a:ext uri="{FF2B5EF4-FFF2-40B4-BE49-F238E27FC236}">
                <a16:creationId xmlns:a16="http://schemas.microsoft.com/office/drawing/2014/main" id="{F60EB49B-6593-4620-9E28-7707527EF5DF}"/>
              </a:ext>
            </a:extLst>
          </p:cNvPr>
          <p:cNvSpPr/>
          <p:nvPr/>
        </p:nvSpPr>
        <p:spPr>
          <a:xfrm>
            <a:off x="13644321" y="-2006649"/>
            <a:ext cx="1509985" cy="1403802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BF970D-B0C0-45A4-BB53-886F4532F991}"/>
              </a:ext>
            </a:extLst>
          </p:cNvPr>
          <p:cNvSpPr/>
          <p:nvPr/>
        </p:nvSpPr>
        <p:spPr>
          <a:xfrm>
            <a:off x="-3093952" y="3761829"/>
            <a:ext cx="522074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053F2-C265-45F6-B22C-192EDA7F89DC}"/>
              </a:ext>
            </a:extLst>
          </p:cNvPr>
          <p:cNvSpPr/>
          <p:nvPr/>
        </p:nvSpPr>
        <p:spPr>
          <a:xfrm>
            <a:off x="-1172405" y="5265632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915D84-09F8-4213-86F0-8F463FA0CCBF}"/>
              </a:ext>
            </a:extLst>
          </p:cNvPr>
          <p:cNvSpPr/>
          <p:nvPr/>
        </p:nvSpPr>
        <p:spPr>
          <a:xfrm>
            <a:off x="-1172405" y="3813079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8" name="!!shape3">
            <a:extLst>
              <a:ext uri="{FF2B5EF4-FFF2-40B4-BE49-F238E27FC236}">
                <a16:creationId xmlns:a16="http://schemas.microsoft.com/office/drawing/2014/main" id="{C615E5F3-2388-4F22-95DD-111BDE976059}"/>
              </a:ext>
            </a:extLst>
          </p:cNvPr>
          <p:cNvSpPr/>
          <p:nvPr/>
        </p:nvSpPr>
        <p:spPr>
          <a:xfrm>
            <a:off x="13526710" y="3889518"/>
            <a:ext cx="952223" cy="2829021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FC5643-3B91-4A3C-A3A4-C38FD23A583B}"/>
              </a:ext>
            </a:extLst>
          </p:cNvPr>
          <p:cNvSpPr/>
          <p:nvPr/>
        </p:nvSpPr>
        <p:spPr>
          <a:xfrm>
            <a:off x="15813645" y="3813079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BB13A5-FE3B-44B3-BD76-FAFE8796848C}"/>
              </a:ext>
            </a:extLst>
          </p:cNvPr>
          <p:cNvSpPr/>
          <p:nvPr/>
        </p:nvSpPr>
        <p:spPr>
          <a:xfrm>
            <a:off x="15813644" y="5265632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EDE482-B48C-4ED2-8A1A-D8801087BA77}"/>
              </a:ext>
            </a:extLst>
          </p:cNvPr>
          <p:cNvSpPr/>
          <p:nvPr/>
        </p:nvSpPr>
        <p:spPr>
          <a:xfrm>
            <a:off x="3490320" y="-5286542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CB090A-059E-45FF-9540-69E91B59AA9E}"/>
              </a:ext>
            </a:extLst>
          </p:cNvPr>
          <p:cNvSpPr txBox="1"/>
          <p:nvPr/>
        </p:nvSpPr>
        <p:spPr>
          <a:xfrm>
            <a:off x="3590168" y="-5301499"/>
            <a:ext cx="55541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5" name="!!shape1">
            <a:extLst>
              <a:ext uri="{FF2B5EF4-FFF2-40B4-BE49-F238E27FC236}">
                <a16:creationId xmlns:a16="http://schemas.microsoft.com/office/drawing/2014/main" id="{39346306-65CC-472F-BA1D-D6F6D851A0FC}"/>
              </a:ext>
            </a:extLst>
          </p:cNvPr>
          <p:cNvSpPr/>
          <p:nvPr/>
        </p:nvSpPr>
        <p:spPr>
          <a:xfrm>
            <a:off x="3496884" y="43152"/>
            <a:ext cx="5198232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!!shape">
            <a:extLst>
              <a:ext uri="{FF2B5EF4-FFF2-40B4-BE49-F238E27FC236}">
                <a16:creationId xmlns:a16="http://schemas.microsoft.com/office/drawing/2014/main" id="{F6FDD813-90BB-45A0-94E7-1D6BDBE05830}"/>
              </a:ext>
            </a:extLst>
          </p:cNvPr>
          <p:cNvSpPr/>
          <p:nvPr/>
        </p:nvSpPr>
        <p:spPr>
          <a:xfrm>
            <a:off x="371978" y="1253557"/>
            <a:ext cx="3676332" cy="3708517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!!shape">
            <a:extLst>
              <a:ext uri="{FF2B5EF4-FFF2-40B4-BE49-F238E27FC236}">
                <a16:creationId xmlns:a16="http://schemas.microsoft.com/office/drawing/2014/main" id="{73A493B6-5954-4034-8AAA-3C2F2A185716}"/>
              </a:ext>
            </a:extLst>
          </p:cNvPr>
          <p:cNvSpPr/>
          <p:nvPr/>
        </p:nvSpPr>
        <p:spPr>
          <a:xfrm>
            <a:off x="-17121" y="4841588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9" name="!!shape">
            <a:extLst>
              <a:ext uri="{FF2B5EF4-FFF2-40B4-BE49-F238E27FC236}">
                <a16:creationId xmlns:a16="http://schemas.microsoft.com/office/drawing/2014/main" id="{78D7625D-A87F-4FDA-8AFE-E81222220470}"/>
              </a:ext>
            </a:extLst>
          </p:cNvPr>
          <p:cNvSpPr/>
          <p:nvPr/>
        </p:nvSpPr>
        <p:spPr>
          <a:xfrm>
            <a:off x="2925559" y="4644874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0" name="!!shape">
            <a:extLst>
              <a:ext uri="{FF2B5EF4-FFF2-40B4-BE49-F238E27FC236}">
                <a16:creationId xmlns:a16="http://schemas.microsoft.com/office/drawing/2014/main" id="{0D69C500-3211-454B-9E68-0DEE30174BEC}"/>
              </a:ext>
            </a:extLst>
          </p:cNvPr>
          <p:cNvSpPr/>
          <p:nvPr/>
        </p:nvSpPr>
        <p:spPr>
          <a:xfrm>
            <a:off x="5032571" y="2105426"/>
            <a:ext cx="5069910" cy="4791771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!!shape">
            <a:extLst>
              <a:ext uri="{FF2B5EF4-FFF2-40B4-BE49-F238E27FC236}">
                <a16:creationId xmlns:a16="http://schemas.microsoft.com/office/drawing/2014/main" id="{4D2F3E8A-85EB-4B76-A92E-BF5617808BBF}"/>
              </a:ext>
            </a:extLst>
          </p:cNvPr>
          <p:cNvSpPr/>
          <p:nvPr/>
        </p:nvSpPr>
        <p:spPr>
          <a:xfrm>
            <a:off x="9890795" y="1710503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2" name="!!shape">
            <a:extLst>
              <a:ext uri="{FF2B5EF4-FFF2-40B4-BE49-F238E27FC236}">
                <a16:creationId xmlns:a16="http://schemas.microsoft.com/office/drawing/2014/main" id="{DF0F1454-D634-4789-9A57-96058A24C0F8}"/>
              </a:ext>
            </a:extLst>
          </p:cNvPr>
          <p:cNvSpPr/>
          <p:nvPr/>
        </p:nvSpPr>
        <p:spPr>
          <a:xfrm>
            <a:off x="10150675" y="4883633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4" name="!!shape">
            <a:extLst>
              <a:ext uri="{FF2B5EF4-FFF2-40B4-BE49-F238E27FC236}">
                <a16:creationId xmlns:a16="http://schemas.microsoft.com/office/drawing/2014/main" id="{93357E3F-4581-4F50-9DEB-C88AA2099B15}"/>
              </a:ext>
            </a:extLst>
          </p:cNvPr>
          <p:cNvSpPr/>
          <p:nvPr/>
        </p:nvSpPr>
        <p:spPr>
          <a:xfrm>
            <a:off x="4420288" y="956031"/>
            <a:ext cx="1509985" cy="150894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50" name="!!shape2">
            <a:extLst>
              <a:ext uri="{FF2B5EF4-FFF2-40B4-BE49-F238E27FC236}">
                <a16:creationId xmlns:a16="http://schemas.microsoft.com/office/drawing/2014/main" id="{D23E20E4-8549-4710-964C-194528A13285}"/>
              </a:ext>
            </a:extLst>
          </p:cNvPr>
          <p:cNvSpPr/>
          <p:nvPr/>
        </p:nvSpPr>
        <p:spPr>
          <a:xfrm>
            <a:off x="5547970" y="-2310512"/>
            <a:ext cx="1096057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9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27C51AF-FCC3-4237-86EC-C044E747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4637" y="-39621123"/>
            <a:ext cx="29032431" cy="60968105"/>
          </a:xfrm>
          <a:prstGeom prst="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</p:pic>
      <p:sp useBgFill="1">
        <p:nvSpPr>
          <p:cNvPr id="17" name="!!shape">
            <a:extLst>
              <a:ext uri="{FF2B5EF4-FFF2-40B4-BE49-F238E27FC236}">
                <a16:creationId xmlns:a16="http://schemas.microsoft.com/office/drawing/2014/main" id="{0D08E56A-0180-4842-90B9-D3AC41CD81AB}"/>
              </a:ext>
            </a:extLst>
          </p:cNvPr>
          <p:cNvSpPr/>
          <p:nvPr/>
        </p:nvSpPr>
        <p:spPr>
          <a:xfrm>
            <a:off x="188697" y="876827"/>
            <a:ext cx="4135608" cy="372347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8" name="!!shape">
            <a:extLst>
              <a:ext uri="{FF2B5EF4-FFF2-40B4-BE49-F238E27FC236}">
                <a16:creationId xmlns:a16="http://schemas.microsoft.com/office/drawing/2014/main" id="{AD14304C-C7B0-4559-89D1-937CC8E0F286}"/>
              </a:ext>
            </a:extLst>
          </p:cNvPr>
          <p:cNvSpPr/>
          <p:nvPr/>
        </p:nvSpPr>
        <p:spPr>
          <a:xfrm>
            <a:off x="192055" y="4720787"/>
            <a:ext cx="2028082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9" name="!!shape">
            <a:extLst>
              <a:ext uri="{FF2B5EF4-FFF2-40B4-BE49-F238E27FC236}">
                <a16:creationId xmlns:a16="http://schemas.microsoft.com/office/drawing/2014/main" id="{1D5263B4-847C-4EFE-9136-2DE2F075F8CA}"/>
              </a:ext>
            </a:extLst>
          </p:cNvPr>
          <p:cNvSpPr/>
          <p:nvPr/>
        </p:nvSpPr>
        <p:spPr>
          <a:xfrm>
            <a:off x="2290492" y="4699185"/>
            <a:ext cx="2033814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0" name="!!shape">
            <a:extLst>
              <a:ext uri="{FF2B5EF4-FFF2-40B4-BE49-F238E27FC236}">
                <a16:creationId xmlns:a16="http://schemas.microsoft.com/office/drawing/2014/main" id="{1AC986A0-0DD1-4C27-8F04-49EE31CFF7E1}"/>
              </a:ext>
            </a:extLst>
          </p:cNvPr>
          <p:cNvSpPr/>
          <p:nvPr/>
        </p:nvSpPr>
        <p:spPr>
          <a:xfrm>
            <a:off x="4424644" y="2048761"/>
            <a:ext cx="5069910" cy="4791771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1" name="!!shape">
            <a:extLst>
              <a:ext uri="{FF2B5EF4-FFF2-40B4-BE49-F238E27FC236}">
                <a16:creationId xmlns:a16="http://schemas.microsoft.com/office/drawing/2014/main" id="{1BC62470-D7B0-46FD-87D8-DBD5039BE2A8}"/>
              </a:ext>
            </a:extLst>
          </p:cNvPr>
          <p:cNvSpPr/>
          <p:nvPr/>
        </p:nvSpPr>
        <p:spPr>
          <a:xfrm>
            <a:off x="4420288" y="876828"/>
            <a:ext cx="5069910" cy="109233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2" name="!!shape">
            <a:extLst>
              <a:ext uri="{FF2B5EF4-FFF2-40B4-BE49-F238E27FC236}">
                <a16:creationId xmlns:a16="http://schemas.microsoft.com/office/drawing/2014/main" id="{E0175A31-7067-406F-A192-AA7DA418C28E}"/>
              </a:ext>
            </a:extLst>
          </p:cNvPr>
          <p:cNvSpPr/>
          <p:nvPr/>
        </p:nvSpPr>
        <p:spPr>
          <a:xfrm>
            <a:off x="9571965" y="777837"/>
            <a:ext cx="2431338" cy="3035242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3" name="!!shape">
            <a:extLst>
              <a:ext uri="{FF2B5EF4-FFF2-40B4-BE49-F238E27FC236}">
                <a16:creationId xmlns:a16="http://schemas.microsoft.com/office/drawing/2014/main" id="{EFC23E85-3769-4284-9D78-D0A515910461}"/>
              </a:ext>
            </a:extLst>
          </p:cNvPr>
          <p:cNvSpPr/>
          <p:nvPr/>
        </p:nvSpPr>
        <p:spPr>
          <a:xfrm>
            <a:off x="9571965" y="3861955"/>
            <a:ext cx="2431338" cy="3035242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92E2868-2DD2-4794-ABEE-C23BA812DE83}"/>
              </a:ext>
            </a:extLst>
          </p:cNvPr>
          <p:cNvSpPr/>
          <p:nvPr/>
        </p:nvSpPr>
        <p:spPr>
          <a:xfrm>
            <a:off x="3496884" y="43152"/>
            <a:ext cx="5198232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6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8A04D-F8F3-4994-BF9A-CBB649FD6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45200"/>
            <a:ext cx="12192000" cy="25603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0067F0-106B-4AEB-B2B9-7418CC7184A8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1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6CFDA-10CF-419F-AEDB-91D11CF8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5200" y="-46990000"/>
            <a:ext cx="75082400" cy="53848000"/>
          </a:xfrm>
          <a:prstGeom prst="rect">
            <a:avLst/>
          </a:prstGeom>
        </p:spPr>
      </p:pic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690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6CFDA-10CF-419F-AEDB-91D11CF8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5200" y="-46990000"/>
            <a:ext cx="75082400" cy="53848000"/>
          </a:xfrm>
          <a:prstGeom prst="rect">
            <a:avLst/>
          </a:prstGeom>
        </p:spPr>
      </p:pic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841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F1969D-C9A1-444A-94C3-A2E8B18BC343}"/>
              </a:ext>
            </a:extLst>
          </p:cNvPr>
          <p:cNvGrpSpPr/>
          <p:nvPr/>
        </p:nvGrpSpPr>
        <p:grpSpPr>
          <a:xfrm>
            <a:off x="-29811785" y="-33129415"/>
            <a:ext cx="71815569" cy="39987415"/>
            <a:chOff x="0" y="-328491"/>
            <a:chExt cx="12192000" cy="83611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5608E-F26E-423E-B5E1-E4A3EC86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032651"/>
            </a:xfrm>
            <a:prstGeom prst="rect">
              <a:avLst/>
            </a:prstGeom>
          </p:spPr>
        </p:pic>
        <p:pic>
          <p:nvPicPr>
            <p:cNvPr id="6" name="Picture 6" descr="Indian Flag Waving PNG Transparent Images Free Download | Vector Files |  Pngtree">
              <a:extLst>
                <a:ext uri="{FF2B5EF4-FFF2-40B4-BE49-F238E27FC236}">
                  <a16:creationId xmlns:a16="http://schemas.microsoft.com/office/drawing/2014/main" id="{C70B20BA-8CAF-4051-A9AC-FCA72FB17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122" y="-328491"/>
              <a:ext cx="5734373" cy="23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E1972-8520-476B-8A6D-0E3F082F3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76" b="16808" l="43515" r="65333">
                          <a14:foregroundMark x1="59527" y1="13383" x2="58242" y2="16808"/>
                          <a14:foregroundMark x1="58242" y1="16808" x2="45576" y2="16566"/>
                          <a14:foregroundMark x1="52182" y1="8404" x2="56606" y2="10263"/>
                          <a14:foregroundMark x1="59576" y1="12727" x2="61939" y2="14990"/>
                          <a14:foregroundMark x1="49091" y1="11273" x2="50061" y2="10384"/>
                          <a14:backgroundMark x1="46000" y1="16081" x2="49019" y2="11049"/>
                          <a14:backgroundMark x1="62342" y1="14827" x2="62909" y2="15354"/>
                          <a14:backgroundMark x1="57090" y1="9937" x2="59932" y2="12583"/>
                          <a14:backgroundMark x1="50121" y1="9737" x2="51273" y2="9293"/>
                          <a14:backgroundMark x1="46545" y1="14343" x2="46606" y2="14828"/>
                          <a14:backgroundMark x1="48727" y1="10505" x2="46606" y2="14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46" t="-1" r="31922" b="84063"/>
            <a:stretch/>
          </p:blipFill>
          <p:spPr>
            <a:xfrm>
              <a:off x="4979963" y="0"/>
              <a:ext cx="3319975" cy="1280159"/>
            </a:xfrm>
            <a:prstGeom prst="rect">
              <a:avLst/>
            </a:prstGeom>
          </p:spPr>
        </p:pic>
      </p:grpSp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016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12</Words>
  <Application>Microsoft Office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</dc:creator>
  <cp:lastModifiedBy>Maheshwar</cp:lastModifiedBy>
  <cp:revision>26</cp:revision>
  <dcterms:created xsi:type="dcterms:W3CDTF">2025-12-09T21:07:38Z</dcterms:created>
  <dcterms:modified xsi:type="dcterms:W3CDTF">2025-12-10T02:48:26Z</dcterms:modified>
</cp:coreProperties>
</file>